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1" r:id="rId4"/>
    <p:sldId id="262" r:id="rId5"/>
    <p:sldId id="274" r:id="rId6"/>
    <p:sldId id="276" r:id="rId7"/>
    <p:sldId id="275" r:id="rId8"/>
    <p:sldId id="277" r:id="rId9"/>
    <p:sldId id="280" r:id="rId10"/>
    <p:sldId id="278" r:id="rId11"/>
    <p:sldId id="283" r:id="rId12"/>
    <p:sldId id="279" r:id="rId13"/>
    <p:sldId id="281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106" d="100"/>
          <a:sy n="106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www.emcchicago.org</a:t>
            </a:r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www.emcchicago.org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www.emcchicago.org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www.emcchicago.org</a:t>
            </a:r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www.emcchicago.org</a:t>
            </a:r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8/3/2017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Ekbip4rPVAhVB0oMKHSUFBH8QjRwIBw&amp;url=/url?sa%3Di%26rct%3Dj%26q%3D%26esrc%3Ds%26source%3Dimages%26cd%3D%26cad%3Drja%26uact%3D8%26ved%3D0ahUKEwjsyKf94bPVAhWmx4MKHe1aBpcQjRwIBw%26url%3Dhttps://www.linkedin.com/in/frank-krozel-9a5436%26psig%3DAFQjCNE98ZfXuHAMRm2RY70IKqnHPoNLBw%26ust%3D1501598890037990&amp;psig=AFQjCNE98ZfXuHAMRm2RY70IKqnHPoNLBw&amp;ust=150159889003799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ites.ieee.org/vtool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Ken Wyatt</a:t>
            </a:r>
            <a:endParaRPr lang="en-US" dirty="0"/>
          </a:p>
          <a:p>
            <a:r>
              <a:rPr lang="en-US" dirty="0" smtClean="0"/>
              <a:t>Lee Hill</a:t>
            </a:r>
            <a:endParaRPr lang="en-US" dirty="0"/>
          </a:p>
          <a:p>
            <a:r>
              <a:rPr lang="en-US" dirty="0" smtClean="0"/>
              <a:t>Bruce Archambeault</a:t>
            </a:r>
          </a:p>
          <a:p>
            <a:r>
              <a:rPr lang="en-US" dirty="0" smtClean="0"/>
              <a:t>Todd Hubing</a:t>
            </a:r>
          </a:p>
          <a:p>
            <a:r>
              <a:rPr lang="en-US" dirty="0" smtClean="0"/>
              <a:t>Doug Smith</a:t>
            </a:r>
            <a:endParaRPr lang="en-US" dirty="0"/>
          </a:p>
          <a:p>
            <a:r>
              <a:rPr lang="en-US" dirty="0" smtClean="0"/>
              <a:t>Tom Braxton</a:t>
            </a:r>
          </a:p>
          <a:p>
            <a:r>
              <a:rPr lang="en-US" dirty="0" smtClean="0"/>
              <a:t>Vince Rodriquez</a:t>
            </a:r>
            <a:endParaRPr lang="en-US" dirty="0"/>
          </a:p>
        </p:txBody>
      </p:sp>
      <p:pic>
        <p:nvPicPr>
          <p:cNvPr id="1026" name="Picture 2" descr="Image result for frank kroz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4" y="2468569"/>
            <a:ext cx="6400587" cy="344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Value for the Vendors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Guarantee </a:t>
            </a:r>
            <a:r>
              <a:rPr lang="en-US" dirty="0"/>
              <a:t>time other than 15 minute breaks and </a:t>
            </a:r>
            <a:r>
              <a:rPr lang="en-US" dirty="0" smtClean="0"/>
              <a:t>lunch</a:t>
            </a:r>
          </a:p>
          <a:p>
            <a:r>
              <a:rPr lang="en-US" dirty="0" smtClean="0"/>
              <a:t>Separate Vendors and Speakers- Not in Same Room</a:t>
            </a:r>
            <a:endParaRPr lang="en-US" dirty="0"/>
          </a:p>
          <a:p>
            <a:r>
              <a:rPr lang="en-US" dirty="0" smtClean="0"/>
              <a:t>Offer </a:t>
            </a:r>
            <a:r>
              <a:rPr lang="en-US" dirty="0"/>
              <a:t>Speaking </a:t>
            </a:r>
            <a:r>
              <a:rPr lang="en-US" dirty="0" smtClean="0"/>
              <a:t>Slots-Sponsorship Roles</a:t>
            </a:r>
            <a:endParaRPr lang="en-US" dirty="0"/>
          </a:p>
          <a:p>
            <a:r>
              <a:rPr lang="en-US" dirty="0"/>
              <a:t>Attendee </a:t>
            </a:r>
            <a:r>
              <a:rPr lang="en-US" dirty="0" smtClean="0"/>
              <a:t>Visits </a:t>
            </a:r>
            <a:r>
              <a:rPr lang="en-US" dirty="0"/>
              <a:t>Each Vendor </a:t>
            </a:r>
            <a:r>
              <a:rPr lang="en-US" dirty="0" smtClean="0"/>
              <a:t>Program- EMC-</a:t>
            </a:r>
            <a:r>
              <a:rPr lang="en-US" dirty="0" err="1" smtClean="0"/>
              <a:t>opoly</a:t>
            </a:r>
            <a:endParaRPr lang="en-US" dirty="0"/>
          </a:p>
          <a:p>
            <a:r>
              <a:rPr lang="en-US" dirty="0"/>
              <a:t>Shipping and Receiving </a:t>
            </a:r>
            <a:r>
              <a:rPr lang="en-US" dirty="0" smtClean="0"/>
              <a:t>Services and Availability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61" y="3917131"/>
            <a:ext cx="2743200" cy="2066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7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Easy to Attend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up web site and </a:t>
            </a:r>
            <a:r>
              <a:rPr lang="en-US" dirty="0" smtClean="0"/>
              <a:t>announcements</a:t>
            </a:r>
          </a:p>
          <a:p>
            <a:r>
              <a:rPr lang="en-US" dirty="0" smtClean="0"/>
              <a:t>http</a:t>
            </a:r>
            <a:r>
              <a:rPr lang="en-US" dirty="0"/>
              <a:t>://sites.ieee.org/vtools/category/vtools-meetings/</a:t>
            </a:r>
          </a:p>
          <a:p>
            <a:r>
              <a:rPr lang="en-US" dirty="0"/>
              <a:t>Set up registration and payment</a:t>
            </a:r>
          </a:p>
          <a:p>
            <a:r>
              <a:rPr lang="en-US" dirty="0"/>
              <a:t>Utilize the IEEE V tools program</a:t>
            </a:r>
          </a:p>
          <a:p>
            <a:r>
              <a:rPr lang="en-US" dirty="0"/>
              <a:t>Keep costs </a:t>
            </a:r>
            <a:r>
              <a:rPr lang="en-US" dirty="0" smtClean="0"/>
              <a:t>low for attendees</a:t>
            </a:r>
          </a:p>
          <a:p>
            <a:r>
              <a:rPr lang="en-US" dirty="0" smtClean="0"/>
              <a:t>Provide a printed copy of presentations to attendees</a:t>
            </a:r>
          </a:p>
        </p:txBody>
      </p:sp>
      <p:pic>
        <p:nvPicPr>
          <p:cNvPr id="4" name="Picture 3" descr="Providing tools to the volunteers and staff who support our members">
            <a:hlinkClick r:id="rId2" tooltip="&quot;Providing tools to the volunteers and staff who support our member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23" y="3711921"/>
            <a:ext cx="2343716" cy="85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7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 </a:t>
            </a:r>
          </a:p>
          <a:p>
            <a:r>
              <a:rPr lang="en-US" dirty="0" smtClean="0"/>
              <a:t>Your own web site</a:t>
            </a:r>
          </a:p>
          <a:p>
            <a:r>
              <a:rPr lang="en-US" dirty="0" smtClean="0"/>
              <a:t>Develop Tri fold and give away to locals labs and vendors</a:t>
            </a:r>
          </a:p>
          <a:p>
            <a:r>
              <a:rPr lang="en-US" dirty="0" smtClean="0"/>
              <a:t>IEEE  E Notice E Mail Blasts to members</a:t>
            </a:r>
            <a:endParaRPr lang="en-US" dirty="0"/>
          </a:p>
          <a:p>
            <a:r>
              <a:rPr lang="en-US" dirty="0" smtClean="0"/>
              <a:t>Local chapter e mail list</a:t>
            </a:r>
          </a:p>
          <a:p>
            <a:r>
              <a:rPr lang="en-US" dirty="0" smtClean="0"/>
              <a:t>Work with the Section/Region schedule and announcements</a:t>
            </a:r>
            <a:endParaRPr lang="en-US" dirty="0"/>
          </a:p>
          <a:p>
            <a:r>
              <a:rPr lang="en-US" dirty="0" smtClean="0"/>
              <a:t>Trade Booth Space for Ads- </a:t>
            </a:r>
            <a:r>
              <a:rPr lang="en-US" dirty="0"/>
              <a:t>I</a:t>
            </a:r>
            <a:r>
              <a:rPr lang="en-US" dirty="0" smtClean="0"/>
              <a:t>nCompliance</a:t>
            </a:r>
            <a:endParaRPr lang="en-US" dirty="0"/>
          </a:p>
          <a:p>
            <a:r>
              <a:rPr lang="en-US" dirty="0" smtClean="0"/>
              <a:t>Press Releases- 30 words and picture to everyone</a:t>
            </a:r>
            <a:endParaRPr lang="en-US" dirty="0"/>
          </a:p>
          <a:p>
            <a:r>
              <a:rPr lang="en-US" dirty="0" smtClean="0"/>
              <a:t>Get your vendors to participate in publicity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1" y="2435333"/>
            <a:ext cx="2364732" cy="3157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34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73" y="844095"/>
            <a:ext cx="109728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 </a:t>
            </a:r>
          </a:p>
          <a:p>
            <a:r>
              <a:rPr lang="en-US" dirty="0" smtClean="0"/>
              <a:t>Why a Mini Symposium</a:t>
            </a:r>
          </a:p>
          <a:p>
            <a:r>
              <a:rPr lang="en-US" dirty="0" smtClean="0"/>
              <a:t>Establish a Leader</a:t>
            </a:r>
          </a:p>
          <a:p>
            <a:r>
              <a:rPr lang="en-US" dirty="0" smtClean="0"/>
              <a:t>Pick a Good Venue</a:t>
            </a:r>
          </a:p>
          <a:p>
            <a:r>
              <a:rPr lang="en-US" dirty="0" smtClean="0"/>
              <a:t>Topical Speakers and Presentation</a:t>
            </a:r>
          </a:p>
          <a:p>
            <a:r>
              <a:rPr lang="en-US" dirty="0" smtClean="0"/>
              <a:t>Keep Costs Down-Value to Attendees and Vendors</a:t>
            </a:r>
          </a:p>
          <a:p>
            <a:r>
              <a:rPr lang="en-US" dirty="0" smtClean="0"/>
              <a:t>IEEE  v tools and e  notices</a:t>
            </a:r>
            <a:endParaRPr lang="en-US" dirty="0"/>
          </a:p>
          <a:p>
            <a:r>
              <a:rPr lang="en-US" dirty="0" smtClean="0"/>
              <a:t>Trade Booth Space for Ads- </a:t>
            </a:r>
            <a:r>
              <a:rPr lang="en-US" dirty="0"/>
              <a:t>I</a:t>
            </a:r>
            <a:r>
              <a:rPr lang="en-US" dirty="0" smtClean="0"/>
              <a:t>nCompliance</a:t>
            </a:r>
            <a:endParaRPr lang="en-US" dirty="0"/>
          </a:p>
          <a:p>
            <a:r>
              <a:rPr lang="en-US" dirty="0" smtClean="0"/>
              <a:t>Publicity Rules !</a:t>
            </a:r>
            <a:endParaRPr lang="en-US" dirty="0"/>
          </a:p>
          <a:p>
            <a:r>
              <a:rPr lang="en-US" dirty="0" smtClean="0"/>
              <a:t>Get your vendors to participate in publicity</a:t>
            </a:r>
            <a:endParaRPr lang="en-US" dirty="0"/>
          </a:p>
        </p:txBody>
      </p:sp>
      <p:pic>
        <p:nvPicPr>
          <p:cNvPr id="6" name="Picture 5" descr="http://www.emcchicago.org/sectfiles/IEEE_Chicago_2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79" y="2120349"/>
            <a:ext cx="2951194" cy="3625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6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 to a Successful Mini Symposium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Jack Black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IEEE EMC Society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Chicago Chapter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August 7, 2017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www.emcchicago.org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a </a:t>
            </a:r>
            <a:r>
              <a:rPr lang="en-US" dirty="0" smtClean="0"/>
              <a:t>Mini-Symposium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IEEE </a:t>
            </a:r>
            <a:r>
              <a:rPr lang="en-US" dirty="0"/>
              <a:t>m</a:t>
            </a:r>
            <a:r>
              <a:rPr lang="en-US" dirty="0" smtClean="0"/>
              <a:t>embers </a:t>
            </a:r>
            <a:r>
              <a:rPr lang="en-US" dirty="0"/>
              <a:t>unable to attend EMC Symposium</a:t>
            </a:r>
          </a:p>
          <a:p>
            <a:r>
              <a:rPr lang="en-US" dirty="0"/>
              <a:t>Unable to be away for </a:t>
            </a:r>
            <a:r>
              <a:rPr lang="en-US" dirty="0" smtClean="0"/>
              <a:t>several </a:t>
            </a:r>
            <a:r>
              <a:rPr lang="en-US" dirty="0"/>
              <a:t>d</a:t>
            </a:r>
            <a:r>
              <a:rPr lang="en-US" dirty="0" smtClean="0"/>
              <a:t>ays</a:t>
            </a:r>
            <a:endParaRPr lang="en-US" dirty="0"/>
          </a:p>
          <a:p>
            <a:r>
              <a:rPr lang="en-US" dirty="0"/>
              <a:t>Education and </a:t>
            </a:r>
            <a:r>
              <a:rPr lang="en-US" dirty="0" smtClean="0"/>
              <a:t>Exposure</a:t>
            </a:r>
          </a:p>
          <a:p>
            <a:r>
              <a:rPr lang="en-US" dirty="0" smtClean="0"/>
              <a:t>New </a:t>
            </a:r>
            <a:r>
              <a:rPr lang="en-US" dirty="0"/>
              <a:t>Members and Students</a:t>
            </a:r>
          </a:p>
          <a:p>
            <a:r>
              <a:rPr lang="en-US" dirty="0"/>
              <a:t>Support Chapter </a:t>
            </a:r>
            <a:r>
              <a:rPr lang="en-US" dirty="0" smtClean="0"/>
              <a:t>Causes-</a:t>
            </a:r>
          </a:p>
          <a:p>
            <a:r>
              <a:rPr lang="en-US" dirty="0" smtClean="0"/>
              <a:t>EMC </a:t>
            </a:r>
            <a:r>
              <a:rPr lang="en-US" dirty="0"/>
              <a:t>Scholarship and SKPL Programs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92" y="3263349"/>
            <a:ext cx="3760387" cy="2992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the </a:t>
            </a:r>
            <a:r>
              <a:rPr lang="en-US" dirty="0" smtClean="0"/>
              <a:t>Person </a:t>
            </a:r>
            <a:r>
              <a:rPr lang="en-US" dirty="0"/>
              <a:t>in </a:t>
            </a:r>
            <a:r>
              <a:rPr lang="en-US" dirty="0" smtClean="0"/>
              <a:t>Charge/Team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Frank </a:t>
            </a:r>
            <a:r>
              <a:rPr lang="en-US" dirty="0"/>
              <a:t>Krozel- Events </a:t>
            </a:r>
            <a:r>
              <a:rPr lang="en-US" dirty="0" smtClean="0"/>
              <a:t>Chair</a:t>
            </a:r>
          </a:p>
          <a:p>
            <a:r>
              <a:rPr lang="en-US" dirty="0" smtClean="0"/>
              <a:t>Establish Treasurer-Money is Important</a:t>
            </a:r>
            <a:endParaRPr lang="en-US" dirty="0"/>
          </a:p>
          <a:p>
            <a:r>
              <a:rPr lang="en-US" dirty="0"/>
              <a:t>Program and Vendor Teams</a:t>
            </a:r>
          </a:p>
          <a:p>
            <a:r>
              <a:rPr lang="en-US" dirty="0"/>
              <a:t>Support from </a:t>
            </a:r>
            <a:r>
              <a:rPr lang="en-US" dirty="0" smtClean="0"/>
              <a:t>Volunteers</a:t>
            </a:r>
          </a:p>
          <a:p>
            <a:r>
              <a:rPr lang="en-US" dirty="0" smtClean="0"/>
              <a:t>Team Effort with Strong Leadership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41" y="2408222"/>
            <a:ext cx="4026264" cy="3014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4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Good </a:t>
            </a:r>
            <a:r>
              <a:rPr lang="en-US" dirty="0" smtClean="0"/>
              <a:t>Schedule </a:t>
            </a:r>
            <a:r>
              <a:rPr lang="en-US" dirty="0"/>
              <a:t>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compete with other IEEE Venues</a:t>
            </a:r>
          </a:p>
          <a:p>
            <a:r>
              <a:rPr lang="en-US" dirty="0"/>
              <a:t>Don’t compete with other EMC Chapters- Vendors can’t be in more than 1 place at 1 time.</a:t>
            </a:r>
          </a:p>
          <a:p>
            <a:r>
              <a:rPr lang="en-US" dirty="0"/>
              <a:t>Don’t pick a </a:t>
            </a:r>
            <a:r>
              <a:rPr lang="en-US" dirty="0" smtClean="0"/>
              <a:t>Monday or Friday- </a:t>
            </a:r>
            <a:r>
              <a:rPr lang="en-US" dirty="0"/>
              <a:t>travel etc. for </a:t>
            </a:r>
            <a:r>
              <a:rPr lang="en-US" dirty="0" smtClean="0"/>
              <a:t>Vendors</a:t>
            </a:r>
          </a:p>
          <a:p>
            <a:r>
              <a:rPr lang="en-US" dirty="0" smtClean="0"/>
              <a:t>First Tuesday in May for 19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97" y="3974079"/>
            <a:ext cx="1836231" cy="2603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5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 Budget-Costs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Establish a Budget-Costs </a:t>
            </a:r>
          </a:p>
          <a:p>
            <a:r>
              <a:rPr lang="en-US" dirty="0"/>
              <a:t>Cost for </a:t>
            </a:r>
            <a:r>
              <a:rPr lang="en-US" dirty="0" smtClean="0"/>
              <a:t>Location</a:t>
            </a:r>
            <a:endParaRPr lang="en-US" dirty="0"/>
          </a:p>
          <a:p>
            <a:r>
              <a:rPr lang="en-US" dirty="0"/>
              <a:t>Cost for </a:t>
            </a:r>
            <a:r>
              <a:rPr lang="en-US" dirty="0" smtClean="0"/>
              <a:t>Speakers</a:t>
            </a:r>
          </a:p>
          <a:p>
            <a:r>
              <a:rPr lang="en-US" dirty="0" smtClean="0"/>
              <a:t>Costs for Printed Matter</a:t>
            </a:r>
            <a:endParaRPr lang="en-US" dirty="0"/>
          </a:p>
          <a:p>
            <a:r>
              <a:rPr lang="en-US" dirty="0"/>
              <a:t>Cost for </a:t>
            </a:r>
            <a:r>
              <a:rPr lang="en-US" dirty="0" smtClean="0"/>
              <a:t>Food </a:t>
            </a:r>
            <a:r>
              <a:rPr lang="en-US" dirty="0"/>
              <a:t>and </a:t>
            </a:r>
            <a:r>
              <a:rPr lang="en-US" dirty="0" smtClean="0"/>
              <a:t>Refreshments</a:t>
            </a:r>
            <a:endParaRPr lang="en-US" dirty="0"/>
          </a:p>
          <a:p>
            <a:r>
              <a:rPr lang="en-US" dirty="0"/>
              <a:t>Costs for give </a:t>
            </a:r>
            <a:r>
              <a:rPr lang="en-US" dirty="0" smtClean="0"/>
              <a:t>aways </a:t>
            </a:r>
            <a:r>
              <a:rPr lang="en-US" dirty="0"/>
              <a:t>and prizes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54" y="2580206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9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</a:t>
            </a:r>
            <a:r>
              <a:rPr lang="en-US" dirty="0" smtClean="0"/>
              <a:t>Charge Attendees/Vendors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2017- $ 75 for attendees ( 50 previous 7 years)</a:t>
            </a:r>
          </a:p>
          <a:p>
            <a:r>
              <a:rPr lang="en-US" dirty="0"/>
              <a:t>Students are free after lunch</a:t>
            </a:r>
          </a:p>
          <a:p>
            <a:r>
              <a:rPr lang="en-US" dirty="0" smtClean="0"/>
              <a:t>Vendors around $ 450  </a:t>
            </a:r>
            <a:endParaRPr lang="en-US" dirty="0"/>
          </a:p>
          <a:p>
            <a:r>
              <a:rPr lang="en-US" dirty="0"/>
              <a:t>Includes a single </a:t>
            </a:r>
            <a:r>
              <a:rPr lang="en-US" dirty="0" smtClean="0"/>
              <a:t>attendee</a:t>
            </a:r>
          </a:p>
          <a:p>
            <a:r>
              <a:rPr lang="en-US" dirty="0" smtClean="0"/>
              <a:t>Keep it low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-17143" r="211" b="17143"/>
          <a:stretch/>
        </p:blipFill>
        <p:spPr bwMode="auto">
          <a:xfrm>
            <a:off x="6782146" y="3858080"/>
            <a:ext cx="4222750" cy="2111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4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Pick </a:t>
            </a:r>
            <a:r>
              <a:rPr lang="en-US" dirty="0"/>
              <a:t>a Good Venue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Itasca, IL Holiday Inn- Centrally Located-Cost-Amenities</a:t>
            </a:r>
            <a:endParaRPr lang="en-US" dirty="0"/>
          </a:p>
          <a:p>
            <a:r>
              <a:rPr lang="en-US" dirty="0"/>
              <a:t>Hotel College Event Locations</a:t>
            </a:r>
          </a:p>
          <a:p>
            <a:r>
              <a:rPr lang="en-US" dirty="0"/>
              <a:t>Audio Video </a:t>
            </a:r>
            <a:r>
              <a:rPr lang="en-US" dirty="0" smtClean="0"/>
              <a:t>Support</a:t>
            </a:r>
            <a:endParaRPr lang="en-US" dirty="0"/>
          </a:p>
          <a:p>
            <a:r>
              <a:rPr lang="en-US" dirty="0"/>
              <a:t>Separate Room for Presenter and Exhibitors</a:t>
            </a:r>
          </a:p>
          <a:p>
            <a:r>
              <a:rPr lang="en-US" dirty="0"/>
              <a:t>Catered Meals Lunch- Breaks</a:t>
            </a:r>
          </a:p>
          <a:p>
            <a:r>
              <a:rPr lang="en-US" dirty="0" smtClean="0"/>
              <a:t>Optional: After Program </a:t>
            </a:r>
            <a:r>
              <a:rPr lang="en-US" dirty="0"/>
              <a:t>S</a:t>
            </a:r>
            <a:r>
              <a:rPr lang="en-US" dirty="0" smtClean="0"/>
              <a:t>ocial </a:t>
            </a:r>
            <a:r>
              <a:rPr lang="en-US" dirty="0"/>
              <a:t>A</a:t>
            </a:r>
            <a:r>
              <a:rPr lang="en-US" dirty="0" smtClean="0"/>
              <a:t>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57" y="3607208"/>
            <a:ext cx="3091103" cy="231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0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 Topical </a:t>
            </a:r>
            <a:r>
              <a:rPr lang="en-US" dirty="0" smtClean="0"/>
              <a:t>Content and </a:t>
            </a:r>
            <a:br>
              <a:rPr lang="en-US" dirty="0" smtClean="0"/>
            </a:br>
            <a:r>
              <a:rPr lang="en-US" dirty="0" smtClean="0"/>
              <a:t>Provide Value to Attendees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Speakers </a:t>
            </a:r>
            <a:r>
              <a:rPr lang="en-US" dirty="0"/>
              <a:t>and P</a:t>
            </a:r>
            <a:r>
              <a:rPr lang="en-US" dirty="0" smtClean="0"/>
              <a:t>resenters </a:t>
            </a:r>
            <a:r>
              <a:rPr lang="en-US" dirty="0"/>
              <a:t>from EMC Community</a:t>
            </a:r>
          </a:p>
          <a:p>
            <a:r>
              <a:rPr lang="en-US" dirty="0"/>
              <a:t>Multiple </a:t>
            </a:r>
            <a:r>
              <a:rPr lang="en-US" dirty="0" smtClean="0"/>
              <a:t>Speakers-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T</a:t>
            </a:r>
            <a:r>
              <a:rPr lang="en-US" dirty="0" smtClean="0"/>
              <a:t>opics</a:t>
            </a:r>
            <a:endParaRPr lang="en-US" dirty="0"/>
          </a:p>
          <a:p>
            <a:r>
              <a:rPr lang="en-US" dirty="0"/>
              <a:t>Introduction to EMC</a:t>
            </a:r>
          </a:p>
          <a:p>
            <a:r>
              <a:rPr lang="en-US" dirty="0"/>
              <a:t>Live Demonstrations</a:t>
            </a:r>
          </a:p>
          <a:p>
            <a:r>
              <a:rPr lang="en-US" dirty="0"/>
              <a:t>Mix it </a:t>
            </a:r>
            <a:r>
              <a:rPr lang="en-US" dirty="0" smtClean="0"/>
              <a:t>up- Offering a Full Day Content</a:t>
            </a:r>
          </a:p>
          <a:p>
            <a:r>
              <a:rPr lang="en-US" dirty="0"/>
              <a:t>Provide Certificates- Continuing Education Hours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572974"/>
            <a:ext cx="2869949" cy="2538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6385" y="6500388"/>
            <a:ext cx="230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www.emcchicago.org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4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325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PowerPoint Presentation</vt:lpstr>
      <vt:lpstr>Guide to a Successful Mini Symposium</vt:lpstr>
      <vt:lpstr>Why Have a Mini-Symposium ?</vt:lpstr>
      <vt:lpstr>Set up the Person in Charge/Team</vt:lpstr>
      <vt:lpstr>Pick a Good Schedule Date</vt:lpstr>
      <vt:lpstr>Establish a Budget-Costs </vt:lpstr>
      <vt:lpstr>What to Charge Attendees/Vendors</vt:lpstr>
      <vt:lpstr> Pick a Good Venue </vt:lpstr>
      <vt:lpstr>Provide Topical Content and  Provide Value to Attendees</vt:lpstr>
      <vt:lpstr>Past Speakers</vt:lpstr>
      <vt:lpstr>Provide Value for the Vendors</vt:lpstr>
      <vt:lpstr>Make it Easy to Attend</vt:lpstr>
      <vt:lpstr>Publicity</vt:lpstr>
      <vt:lpstr>Summary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Jack Black</cp:lastModifiedBy>
  <cp:revision>48</cp:revision>
  <dcterms:created xsi:type="dcterms:W3CDTF">2015-07-29T21:35:17Z</dcterms:created>
  <dcterms:modified xsi:type="dcterms:W3CDTF">2017-08-03T15:09:20Z</dcterms:modified>
</cp:coreProperties>
</file>